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2F1ED-2ABE-4F2E-9CBD-F7AA37799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96510F-398B-4E30-BE4D-A891E889E8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E0449-3FBC-4823-91F9-67E21717D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856F-D0FE-4ED4-B0CE-4CADA34B8FDF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FDEC5-CD91-4C64-9EE5-A42B96F82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5A10C-6FFB-4976-9711-814161646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865A2-CDE3-4447-807B-B9AC43749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30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77439-2CC8-4C58-995D-A3F4E00E7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554993-8FEA-4C86-92BD-F5FD92C35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56C70-1A44-46D1-BE7B-251DEAD8C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856F-D0FE-4ED4-B0CE-4CADA34B8FDF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0717A-1B5F-42B6-99D4-0CC580EF0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EB3B2-968A-402B-8E31-E4373A34B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865A2-CDE3-4447-807B-B9AC43749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9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BDED1A-22D3-41C3-988F-1FE8ECD99F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1809E-2512-4B9C-871D-21AF305E8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DE299-86F1-44F3-B1DE-23250622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856F-D0FE-4ED4-B0CE-4CADA34B8FDF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ECC08-8039-4B1F-9EA4-D29C7D4AC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F8E40-A9A4-4B56-A353-EC853F318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865A2-CDE3-4447-807B-B9AC43749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9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62EB8-CBCE-4F5F-9332-702232769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93CCA-0EC1-4641-830E-17B3E345B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B2B46-A307-4CE6-B7A0-DC862B2EB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856F-D0FE-4ED4-B0CE-4CADA34B8FDF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55390-22AF-4CD8-B219-F792FD9B2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3A843-0EE5-4B4F-8E70-CB25CAEB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865A2-CDE3-4447-807B-B9AC43749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9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6A00C-7CBF-41E8-A468-99A498C7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73930-363A-4C65-B69D-9FD6F80A5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19DC7-892F-4013-A189-8CC7940F6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856F-D0FE-4ED4-B0CE-4CADA34B8FDF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62AD1-3AA9-4D73-8238-696A66390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2288E-AFE8-46AA-9642-847F9504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865A2-CDE3-4447-807B-B9AC43749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2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F8071-847C-4675-A806-3F0DBE605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881A8-E9D9-4112-B746-F928DD12B2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063BA-E411-49BF-9A13-05E9E817C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353FE7-DB8A-4120-98C6-1ECD1561B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856F-D0FE-4ED4-B0CE-4CADA34B8FDF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2C08A-60B5-4397-8F8A-476FACD30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DF06F-8DEB-47BB-A653-03731DC15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865A2-CDE3-4447-807B-B9AC43749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9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43082-D595-4EC1-9BD1-6E2672386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88A56-777F-47AE-809A-C52A5CCE2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F7FE3-A401-4D8E-975C-87D51D68E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530FEA-8F08-434F-946E-0A42F4EB4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FBDAC5-E78B-4F35-A11B-B21016D87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283B5B-0964-4F01-80DA-41C3DAEFC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856F-D0FE-4ED4-B0CE-4CADA34B8FDF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9B3FB2-1B9E-4CFE-9EFE-2E9E85686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BFDC6C-E389-4504-B51B-299591842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865A2-CDE3-4447-807B-B9AC43749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2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7122E-5CB6-43BB-8D7B-8AF3EF01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30E57B-97B4-4BA7-9251-42FF5DA5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856F-D0FE-4ED4-B0CE-4CADA34B8FDF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4682AD-0DDE-47EC-BB6D-D2BEE895D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7B42A6-186A-43BB-80CA-4724D3E1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865A2-CDE3-4447-807B-B9AC43749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7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603056-62CB-4F3C-8AE6-765BE96D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856F-D0FE-4ED4-B0CE-4CADA34B8FDF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CC8FEB-4012-47DD-A435-34E3070FD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10279-231F-4E0E-8E22-BADC684B3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865A2-CDE3-4447-807B-B9AC43749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87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D68F9-994A-40C2-958D-09F0D773E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1102B-0835-45A8-AA1A-9178B3126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942D7C-3D27-4698-9355-C07EE4BFA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A6CE9-A2B4-4D52-8427-30076AF8F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856F-D0FE-4ED4-B0CE-4CADA34B8FDF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DCD343-8023-4EBA-9747-E0AC7F716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522EB5-1F25-4564-A9A5-68EF77479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865A2-CDE3-4447-807B-B9AC43749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59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FAA9-73B2-410F-91D1-894BE043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77F7CB-CC54-49DB-88FD-723C4AD4DA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503D03-B8FE-4FE2-953E-53017ED16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6217C0-B0CA-4F5B-BA03-EAC7CCF3B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856F-D0FE-4ED4-B0CE-4CADA34B8FDF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A6240-AF0D-42B9-85D7-FD541AD20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F7908-09A3-417A-AEEC-C3BA5D98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865A2-CDE3-4447-807B-B9AC43749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88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81BB-5060-4D62-9E13-A87D8625E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0E547-5DB0-448B-93DD-155BEE09E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AD698-0F24-41F5-A075-F0F5010D9F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1856F-D0FE-4ED4-B0CE-4CADA34B8FDF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82670-A3B8-4E6C-9893-07A4C2963E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29634-3DAC-4D24-82B2-27AE62F40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865A2-CDE3-4447-807B-B9AC43749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8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BECA3-6AC1-4121-AC6B-F78AFFFFBF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Fractions and Percentages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922F9F-F9FE-4A25-8149-5EF59B0223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8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85E33-665C-4095-802E-EAEDFA282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B96D8-B9FE-4E38-9DAD-97A6F4E7B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17A64E-2799-4530-9722-2CED26AED9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52" t="13315" r="3261" b="30039"/>
          <a:stretch/>
        </p:blipFill>
        <p:spPr>
          <a:xfrm>
            <a:off x="838200" y="365126"/>
            <a:ext cx="10599581" cy="510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9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20C23-60C0-430E-8753-97A73DB6F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40264-2E47-4ADC-B15A-F27005DD4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3B304D-54BD-4E32-A267-17DD8454F9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22" t="19502" r="3478" b="25979"/>
          <a:stretch/>
        </p:blipFill>
        <p:spPr>
          <a:xfrm>
            <a:off x="838200" y="524152"/>
            <a:ext cx="10466578" cy="493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50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27BF-AAF6-4FE4-9B93-A79D4669E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77020-E879-4E35-9E14-9F9122038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0ABCD2-DB8B-468F-B4BB-668F03D1BC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22" t="22839" r="4484" b="25735"/>
          <a:stretch/>
        </p:blipFill>
        <p:spPr>
          <a:xfrm>
            <a:off x="903346" y="365125"/>
            <a:ext cx="10385308" cy="469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96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D761C-F5E5-439C-AFDF-4736C5A16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4AEE0-1CCD-4519-9E35-6646FE679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11B6CD-1695-471E-95E5-917A0454CF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31" t="24641" r="4891" b="29845"/>
          <a:stretch/>
        </p:blipFill>
        <p:spPr>
          <a:xfrm>
            <a:off x="949068" y="681037"/>
            <a:ext cx="10651456" cy="446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08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C590A-F541-4A4A-ABAE-BCEC6B70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30D8D-AC6B-4EA2-AB29-9343387FD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F00CA0-F070-4433-8D85-BCA2564CEF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39" t="14306" r="4891" b="18221"/>
          <a:stretch/>
        </p:blipFill>
        <p:spPr>
          <a:xfrm>
            <a:off x="1152938" y="365125"/>
            <a:ext cx="9965636" cy="59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76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549DD-8554-4BD6-8E83-35384908C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6471E-6C6D-4825-9F8F-47A1919C6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C33FA5-F802-4A56-B512-314CB1756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0" t="13315" r="16956" b="18632"/>
          <a:stretch/>
        </p:blipFill>
        <p:spPr>
          <a:xfrm>
            <a:off x="3564836" y="365125"/>
            <a:ext cx="5724938" cy="575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42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Fractions and Percentages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Fractions and Percentages</dc:title>
  <dc:creator>ASUS</dc:creator>
  <cp:lastModifiedBy>ASUS</cp:lastModifiedBy>
  <cp:revision>1</cp:revision>
  <dcterms:created xsi:type="dcterms:W3CDTF">2020-03-21T05:36:02Z</dcterms:created>
  <dcterms:modified xsi:type="dcterms:W3CDTF">2020-03-21T05:43:15Z</dcterms:modified>
</cp:coreProperties>
</file>